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454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453" r:id="rId11"/>
    <p:sldId id="257" r:id="rId12"/>
    <p:sldId id="258" r:id="rId13"/>
    <p:sldId id="359" r:id="rId14"/>
    <p:sldId id="304" r:id="rId15"/>
    <p:sldId id="273" r:id="rId16"/>
    <p:sldId id="400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449" r:id="rId46"/>
    <p:sldId id="325" r:id="rId47"/>
    <p:sldId id="450" r:id="rId48"/>
    <p:sldId id="292" r:id="rId49"/>
    <p:sldId id="267" r:id="rId50"/>
    <p:sldId id="401" r:id="rId51"/>
    <p:sldId id="392" r:id="rId52"/>
    <p:sldId id="386" r:id="rId53"/>
    <p:sldId id="409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12" r:id="rId62"/>
    <p:sldId id="451" r:id="rId63"/>
    <p:sldId id="289" r:id="rId64"/>
    <p:sldId id="413" r:id="rId65"/>
    <p:sldId id="456" r:id="rId66"/>
    <p:sldId id="411" r:id="rId67"/>
    <p:sldId id="300" r:id="rId68"/>
    <p:sldId id="270" r:id="rId69"/>
    <p:sldId id="426" r:id="rId70"/>
    <p:sldId id="418" r:id="rId71"/>
    <p:sldId id="425" r:id="rId72"/>
    <p:sldId id="417" r:id="rId73"/>
    <p:sldId id="416" r:id="rId74"/>
    <p:sldId id="419" r:id="rId75"/>
    <p:sldId id="271" r:id="rId76"/>
    <p:sldId id="427" r:id="rId77"/>
    <p:sldId id="455" r:id="rId78"/>
    <p:sldId id="420" r:id="rId79"/>
    <p:sldId id="424" r:id="rId80"/>
    <p:sldId id="301" r:id="rId81"/>
    <p:sldId id="317" r:id="rId82"/>
    <p:sldId id="316" r:id="rId83"/>
    <p:sldId id="315" r:id="rId84"/>
    <p:sldId id="318" r:id="rId85"/>
    <p:sldId id="452" r:id="rId86"/>
    <p:sldId id="302" r:id="rId87"/>
    <p:sldId id="320" r:id="rId88"/>
    <p:sldId id="268" r:id="rId89"/>
    <p:sldId id="336" r:id="rId90"/>
    <p:sldId id="457" r:id="rId91"/>
    <p:sldId id="415" r:id="rId92"/>
    <p:sldId id="366" r:id="rId93"/>
    <p:sldId id="365" r:id="rId94"/>
    <p:sldId id="377" r:id="rId95"/>
    <p:sldId id="389" r:id="rId96"/>
    <p:sldId id="38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88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in the demo that the SQL engine doesn’t care about the formatting of JSON, other than it is formatted.</a:t>
            </a:r>
          </a:p>
          <a:p>
            <a:r>
              <a:rPr lang="en-US" dirty="0"/>
              <a:t>Whether it is returned “pretty-printed?” That depends if you fed it pretty-printed.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8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/>
              <a:t>“Pretty-Printed” JSON and SSMS</a:t>
            </a:r>
          </a:p>
        </p:txBody>
      </p:sp>
    </p:spTree>
    <p:extLst>
      <p:ext uri="{BB962C8B-B14F-4D97-AF65-F5344CB8AC3E}">
        <p14:creationId xmlns:p14="http://schemas.microsoft.com/office/powerpoint/2010/main" val="17259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--note 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--AS JSON 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11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155C1-3EE5-432C-A4DE-A2963C3C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8016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2895579"/>
            <a:ext cx="80628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6770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 “.modify”       </a:t>
            </a:r>
            <a:r>
              <a:rPr lang="en-US" sz="2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  <a:endParaRPr lang="en-US" sz="2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Azure/2025)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86946</TotalTime>
  <Words>10808</Words>
  <Application>Microsoft Office PowerPoint</Application>
  <PresentationFormat>Widescreen</PresentationFormat>
  <Paragraphs>1676</Paragraphs>
  <Slides>96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Demo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Demo</vt:lpstr>
      <vt:lpstr>PowerPoint Presentation</vt:lpstr>
      <vt:lpstr>PowerPoint Presentation</vt:lpstr>
      <vt:lpstr>Demo (on your own time)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211</cp:revision>
  <dcterms:created xsi:type="dcterms:W3CDTF">2024-01-27T23:55:18Z</dcterms:created>
  <dcterms:modified xsi:type="dcterms:W3CDTF">2025-05-27T18:27:18Z</dcterms:modified>
</cp:coreProperties>
</file>